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Amatic SC"/>
      <p:regular r:id="rId13"/>
      <p:bold r:id="rId14"/>
    </p:embeddedFont>
    <p:embeddedFont>
      <p:font typeface="Source Code Pr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AmaticSC-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regular.fntdata"/><Relationship Id="rId14" Type="http://schemas.openxmlformats.org/officeDocument/2006/relationships/font" Target="fonts/AmaticSC-bold.fntdata"/><Relationship Id="rId17" Type="http://schemas.openxmlformats.org/officeDocument/2006/relationships/font" Target="fonts/SourceCodePro-italic.fntdata"/><Relationship Id="rId16"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SourceCodePr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3a832bd93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a832bd93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3a832bd93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a832bd93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3a832bd93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a832bd93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3a832bd93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a832bd93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3a832bd93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a832bd93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3a832bd93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a832bd93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rgbClr val="6AA84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www.youtube.com/watch?v=EABFilCZJy8" TargetMode="Externa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Conflict Resolution</a:t>
            </a:r>
            <a:endParaRPr/>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1146550" y="411375"/>
            <a:ext cx="7205700" cy="432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conflict???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63" name="Google Shape;63;p14"/>
          <p:cNvPicPr preferRelativeResize="0"/>
          <p:nvPr/>
        </p:nvPicPr>
        <p:blipFill>
          <a:blip r:embed="rId3">
            <a:alphaModFix/>
          </a:blip>
          <a:stretch>
            <a:fillRect/>
          </a:stretch>
        </p:blipFill>
        <p:spPr>
          <a:xfrm>
            <a:off x="2044463" y="1443788"/>
            <a:ext cx="4752975" cy="3209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67" name="Shape 67"/>
        <p:cNvGrpSpPr/>
        <p:nvPr/>
      </p:nvGrpSpPr>
      <p:grpSpPr>
        <a:xfrm>
          <a:off x="0" y="0"/>
          <a:ext cx="0" cy="0"/>
          <a:chOff x="0" y="0"/>
          <a:chExt cx="0" cy="0"/>
        </a:xfrm>
      </p:grpSpPr>
      <p:pic>
        <p:nvPicPr>
          <p:cNvPr descr="Life can be frustrating. You’re not always going to get along with your friends and family, and they won’t always get along with you. And anger and frustration are natural human emotions, so there’s no way you can avoid feeling them. But there are ways to disagree without being disagreeable--and in this BrainPOP movie on conflict resolution, Tim and Moby will tell you all about them! First, you’ll find out why it’s a good idea to take a deep breath and collect yourself before you respond to a situation you’re not thrilled about. You’ll discover different ways to compromise, and how placing yourself in another person’s shoes can change a potential screaming match into a friendly discussion. Why risk alienating your friends and hurting people’s feelings, when you can settle your differences fairly?" id="68" name="Google Shape;68;p15" title="CONFLICT RESOLUTION">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activity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7"/>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REflection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pic>
        <p:nvPicPr>
          <p:cNvPr id="83" name="Google Shape;83;p18"/>
          <p:cNvPicPr preferRelativeResize="0"/>
          <p:nvPr/>
        </p:nvPicPr>
        <p:blipFill>
          <a:blip r:embed="rId3">
            <a:alphaModFix/>
          </a:blip>
          <a:stretch>
            <a:fillRect/>
          </a:stretch>
        </p:blipFill>
        <p:spPr>
          <a:xfrm>
            <a:off x="2072875" y="662600"/>
            <a:ext cx="4911299" cy="3929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9"/>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FINITO</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